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7" r:id="rId4"/>
    <p:sldMasterId id="2147483668" r:id="rId5"/>
  </p:sldMasterIdLst>
  <p:notesMasterIdLst>
    <p:notesMasterId r:id="rId6"/>
  </p:notesMasterIdLst>
  <p:sldIdLst>
    <p:sldId id="256" r:id="rId7"/>
    <p:sldId id="257" r:id="rId8"/>
  </p:sldIdLst>
  <p:sldSz cy="51435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  <p:embeddedFont>
      <p:font typeface="Century Gothic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CenturyGothic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CenturyGothic-italic.fntdata"/><Relationship Id="rId14" Type="http://schemas.openxmlformats.org/officeDocument/2006/relationships/font" Target="fonts/CenturyGothic-bold.fntdata"/><Relationship Id="rId16" Type="http://schemas.openxmlformats.org/officeDocument/2006/relationships/font" Target="fonts/CenturyGothic-boldItalic.fntdata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feaf95e9f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2feaf95e9f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8397459061_0_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8397459061_0_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gradFill>
          <a:gsLst>
            <a:gs pos="0">
              <a:srgbClr val="424242"/>
            </a:gs>
            <a:gs pos="100000">
              <a:srgbClr val="010101"/>
            </a:gs>
          </a:gsLst>
          <a:lin ang="5400012" scaled="0"/>
        </a:grad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idx="12" type="sldNum"/>
          </p:nvPr>
        </p:nvSpPr>
        <p:spPr>
          <a:xfrm>
            <a:off x="8535617" y="461292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Blank">
  <p:cSld name="1_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/>
          <p:nvPr>
            <p:ph type="title"/>
          </p:nvPr>
        </p:nvSpPr>
        <p:spPr>
          <a:xfrm>
            <a:off x="352841" y="343555"/>
            <a:ext cx="8056500" cy="42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b="1" i="0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2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6"/>
          <p:cNvSpPr txBox="1"/>
          <p:nvPr>
            <p:ph type="ctrTitle"/>
          </p:nvPr>
        </p:nvSpPr>
        <p:spPr>
          <a:xfrm>
            <a:off x="685879" y="137828"/>
            <a:ext cx="8382000" cy="919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entury Gothic"/>
              <a:buNone/>
              <a:defRPr b="0" i="0" sz="36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i="0" sz="1800" u="none" cap="none" strike="noStrike">
                <a:solidFill>
                  <a:schemeClr val="dk2"/>
                </a:solidFill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i="0" sz="1800" u="none" cap="none" strike="noStrike">
                <a:solidFill>
                  <a:schemeClr val="dk2"/>
                </a:solidFill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i="0" sz="1800" u="none" cap="none" strike="noStrike">
                <a:solidFill>
                  <a:schemeClr val="dk2"/>
                </a:solidFill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i="0" sz="1800" u="none" cap="none" strike="noStrike">
                <a:solidFill>
                  <a:schemeClr val="dk2"/>
                </a:solidFill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i="0" sz="1800" u="none" cap="none" strike="noStrike">
                <a:solidFill>
                  <a:schemeClr val="dk2"/>
                </a:solidFill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i="0" sz="1800" u="none" cap="none" strike="noStrike">
                <a:solidFill>
                  <a:schemeClr val="dk2"/>
                </a:solidFill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i="0" sz="1800" u="none" cap="none" strike="noStrike">
                <a:solidFill>
                  <a:schemeClr val="dk2"/>
                </a:solidFill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b="0" i="0" sz="1800" u="none" cap="none" strike="noStrike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2" name="Google Shape;62;p16"/>
          <p:cNvSpPr txBox="1"/>
          <p:nvPr>
            <p:ph idx="12" type="sldNum"/>
          </p:nvPr>
        </p:nvSpPr>
        <p:spPr>
          <a:xfrm>
            <a:off x="7953579" y="3129280"/>
            <a:ext cx="856800" cy="50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"/>
              <a:buFont typeface="Roboto"/>
              <a:buNone/>
              <a:defRPr b="0" i="0" sz="1000" u="none" cap="none" strike="noStrike">
                <a:solidFill>
                  <a:srgbClr val="0F486F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"/>
              <a:buFont typeface="Roboto"/>
              <a:buNone/>
              <a:defRPr b="0" i="0" sz="1000" u="none" cap="none" strike="noStrike">
                <a:solidFill>
                  <a:srgbClr val="0F486F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"/>
              <a:buFont typeface="Roboto"/>
              <a:buNone/>
              <a:defRPr b="0" i="0" sz="1000" u="none" cap="none" strike="noStrike">
                <a:solidFill>
                  <a:srgbClr val="0F486F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"/>
              <a:buFont typeface="Roboto"/>
              <a:buNone/>
              <a:defRPr b="0" i="0" sz="1000" u="none" cap="none" strike="noStrike">
                <a:solidFill>
                  <a:srgbClr val="0F486F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"/>
              <a:buFont typeface="Roboto"/>
              <a:buNone/>
              <a:defRPr b="0" i="0" sz="1000" u="none" cap="none" strike="noStrike">
                <a:solidFill>
                  <a:srgbClr val="0F486F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"/>
              <a:buFont typeface="Roboto"/>
              <a:buNone/>
              <a:defRPr b="0" i="0" sz="1000" u="none" cap="none" strike="noStrike">
                <a:solidFill>
                  <a:srgbClr val="0F486F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"/>
              <a:buFont typeface="Roboto"/>
              <a:buNone/>
              <a:defRPr b="0" i="0" sz="1000" u="none" cap="none" strike="noStrike">
                <a:solidFill>
                  <a:srgbClr val="0F486F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"/>
              <a:buFont typeface="Roboto"/>
              <a:buNone/>
              <a:defRPr b="0" i="0" sz="1000" u="none" cap="none" strike="noStrike">
                <a:solidFill>
                  <a:srgbClr val="0F486F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"/>
              <a:buFont typeface="Roboto"/>
              <a:buNone/>
              <a:defRPr b="0" i="0" sz="1000" u="none" cap="none" strike="noStrike">
                <a:solidFill>
                  <a:srgbClr val="0F486F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type="title"/>
          </p:nvPr>
        </p:nvSpPr>
        <p:spPr>
          <a:xfrm>
            <a:off x="930800" y="234882"/>
            <a:ext cx="7886700" cy="99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7"/>
          <p:cNvSpPr txBox="1"/>
          <p:nvPr>
            <p:ph idx="10" type="dt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7"/>
          <p:cNvSpPr txBox="1"/>
          <p:nvPr>
            <p:ph idx="12" type="sldNum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6_Normal Center">
  <p:cSld name="6_Normal Center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/>
          <p:nvPr>
            <p:ph type="title"/>
          </p:nvPr>
        </p:nvSpPr>
        <p:spPr>
          <a:xfrm>
            <a:off x="352841" y="343555"/>
            <a:ext cx="8056500" cy="42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b="1" i="0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" type="body"/>
          </p:nvPr>
        </p:nvSpPr>
        <p:spPr>
          <a:xfrm>
            <a:off x="352841" y="726524"/>
            <a:ext cx="8056500" cy="32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None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6801" lvl="1" marL="9144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89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5912" lvl="3" marL="18288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5912" lvl="4" marL="22860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5912" lvl="5" marL="27432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5912" lvl="6" marL="32004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5912" lvl="7" marL="36576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5912" lvl="8" marL="4114800" marR="0" rtl="0" algn="l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8"/>
          <p:cNvSpPr txBox="1"/>
          <p:nvPr>
            <p:ph idx="2" type="body"/>
          </p:nvPr>
        </p:nvSpPr>
        <p:spPr>
          <a:xfrm>
            <a:off x="3275507" y="1694533"/>
            <a:ext cx="5133900" cy="2600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6801" lvl="1" marL="9144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89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5912" lvl="3" marL="18288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5912" lvl="4" marL="22860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5912" lvl="5" marL="27432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5912" lvl="6" marL="32004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5912" lvl="7" marL="36576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5912" lvl="8" marL="4114800" marR="0" rtl="0" algn="l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8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Normal Center">
  <p:cSld name="2_Normal Cent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/>
          <p:nvPr>
            <p:ph type="title"/>
          </p:nvPr>
        </p:nvSpPr>
        <p:spPr>
          <a:xfrm>
            <a:off x="352841" y="343555"/>
            <a:ext cx="8056500" cy="42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b="1" i="0" sz="27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9pPr>
          </a:lstStyle>
          <a:p/>
        </p:txBody>
      </p:sp>
      <p:sp>
        <p:nvSpPr>
          <p:cNvPr id="74" name="Google Shape;74;p19"/>
          <p:cNvSpPr txBox="1"/>
          <p:nvPr>
            <p:ph idx="1" type="body"/>
          </p:nvPr>
        </p:nvSpPr>
        <p:spPr>
          <a:xfrm>
            <a:off x="352841" y="726524"/>
            <a:ext cx="8056500" cy="327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000000"/>
              </a:buClr>
              <a:buSzPts val="1080"/>
              <a:buFont typeface="Arial"/>
              <a:buNone/>
              <a:defRPr b="0" i="0" sz="135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6801" lvl="1" marL="9144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89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0039" lvl="2" marL="13716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5912" lvl="3" marL="18288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5912" lvl="4" marL="22860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5912" lvl="5" marL="27432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5912" lvl="6" marL="32004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5912" lvl="7" marL="3657600" marR="0" rtl="0" algn="l">
              <a:lnSpc>
                <a:spcPct val="100000"/>
              </a:lnSpc>
              <a:spcBef>
                <a:spcPts val="450"/>
              </a:spcBef>
              <a:spcAft>
                <a:spcPts val="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5912" lvl="8" marL="4114800" marR="0" rtl="0" algn="l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Clr>
                <a:srgbClr val="000000"/>
              </a:buClr>
              <a:buSzPts val="1375"/>
              <a:buFont typeface="Arial"/>
              <a:buChar char="▶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9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/>
          <p:nvPr>
            <p:ph type="title"/>
          </p:nvPr>
        </p:nvSpPr>
        <p:spPr>
          <a:xfrm>
            <a:off x="380144" y="288312"/>
            <a:ext cx="8368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" type="body"/>
          </p:nvPr>
        </p:nvSpPr>
        <p:spPr>
          <a:xfrm>
            <a:off x="380143" y="739740"/>
            <a:ext cx="8368200" cy="38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04800" lvl="0" marL="45720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295275" lvl="1" marL="914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050"/>
              <a:buChar char="○"/>
              <a:defRPr sz="1050"/>
            </a:lvl2pPr>
            <a:lvl3pPr indent="-292100" lvl="2" marL="1371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1000"/>
              <a:buChar char="■"/>
              <a:defRPr sz="1000"/>
            </a:lvl3pPr>
            <a:lvl4pPr indent="-285750" lvl="3" marL="1828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342900" lvl="5" marL="27432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6pPr>
            <a:lvl7pPr indent="-342900" lvl="6" marL="32004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/>
            </a:lvl7pPr>
            <a:lvl8pPr indent="-342900" lvl="7" marL="36576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/>
            </a:lvl8pPr>
            <a:lvl9pPr indent="-342900" lvl="8" marL="411480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Play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None/>
              <a:defRPr/>
            </a:lvl9pPr>
          </a:lstStyle>
          <a:p/>
        </p:txBody>
      </p:sp>
      <p:sp>
        <p:nvSpPr>
          <p:cNvPr id="81" name="Google Shape;81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424242"/>
            </a:gs>
            <a:gs pos="100000">
              <a:srgbClr val="010101"/>
            </a:gs>
          </a:gsLst>
          <a:lin ang="5400012" scaled="0"/>
        </a:gra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1721983" y="324931"/>
            <a:ext cx="6400800" cy="113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Century Gothic"/>
              <a:buNone/>
              <a:defRPr b="1" i="0" sz="3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Arial"/>
              <a:buNone/>
              <a:defRPr b="1" i="0" sz="3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Arial"/>
              <a:buNone/>
              <a:defRPr b="1" i="0" sz="3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Arial"/>
              <a:buNone/>
              <a:defRPr b="1" i="0" sz="3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Arial"/>
              <a:buNone/>
              <a:defRPr b="1" i="0" sz="3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Arial"/>
              <a:buNone/>
              <a:defRPr b="1" i="0" sz="3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Arial"/>
              <a:buNone/>
              <a:defRPr b="1" i="0" sz="3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Arial"/>
              <a:buNone/>
              <a:defRPr b="1" i="0" sz="3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400"/>
              <a:buFont typeface="Arial"/>
              <a:buNone/>
              <a:defRPr b="1" i="0" sz="3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/>
          <p:nvPr/>
        </p:nvSpPr>
        <p:spPr>
          <a:xfrm>
            <a:off x="-17050" y="0"/>
            <a:ext cx="548700" cy="5143500"/>
          </a:xfrm>
          <a:prstGeom prst="rect">
            <a:avLst/>
          </a:prstGeom>
          <a:gradFill>
            <a:gsLst>
              <a:gs pos="0">
                <a:srgbClr val="DFEAFB"/>
              </a:gs>
              <a:gs pos="100000">
                <a:srgbClr val="6E9CE7"/>
              </a:gs>
            </a:gsLst>
            <a:lin ang="5400012" scaled="0"/>
          </a:gradFill>
          <a:ln>
            <a:noFill/>
          </a:ln>
          <a:effectLst>
            <a:outerShdw rotWithShape="0" algn="bl" dir="3000000" dist="9525">
              <a:srgbClr val="F3F3F3">
                <a:alpha val="55690"/>
              </a:srgbClr>
            </a:outerShdw>
            <a:reflection blurRad="0" dir="0" dist="0" endA="0" endPos="4000" fadeDir="5400012" kx="0" rotWithShape="0" algn="bl" stA="0" stPos="0" sy="-100000" ky="0"/>
          </a:effectLst>
        </p:spPr>
        <p:txBody>
          <a:bodyPr anchorCtr="0" anchor="t" bIns="38075" lIns="76200" spcFirstLastPara="1" rIns="76200" wrap="square" tIns="38075">
            <a:noAutofit/>
          </a:bodyPr>
          <a:lstStyle/>
          <a:p>
            <a:pPr indent="0" lvl="0" marL="0" marR="0" rtl="0" algn="l">
              <a:lnSpc>
                <a:spcPct val="99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 Narrow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53" name="Google Shape;53;p1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 rot="-5400000">
            <a:off x="-794635" y="3529461"/>
            <a:ext cx="2103875" cy="667001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3"/>
          <p:cNvSpPr txBox="1"/>
          <p:nvPr/>
        </p:nvSpPr>
        <p:spPr>
          <a:xfrm>
            <a:off x="7461175" y="4706075"/>
            <a:ext cx="16173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1"/>
                </a:solidFill>
              </a:rPr>
              <a:t>25-27 September 2024</a:t>
            </a:r>
            <a:endParaRPr sz="1000">
              <a:solidFill>
                <a:schemeClr val="lt1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2"/>
          <p:cNvSpPr txBox="1"/>
          <p:nvPr>
            <p:ph idx="1" type="body"/>
          </p:nvPr>
        </p:nvSpPr>
        <p:spPr>
          <a:xfrm>
            <a:off x="1241475" y="1132700"/>
            <a:ext cx="6898500" cy="3416400"/>
          </a:xfrm>
          <a:prstGeom prst="rect">
            <a:avLst/>
          </a:prstGeom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3"/>
          <p:cNvSpPr txBox="1"/>
          <p:nvPr/>
        </p:nvSpPr>
        <p:spPr>
          <a:xfrm>
            <a:off x="1186050" y="215350"/>
            <a:ext cx="6567600" cy="38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900">
              <a:solidFill>
                <a:srgbClr val="5EA6FA"/>
              </a:solidFill>
              <a:latin typeface="Linux Biolinum O"/>
              <a:ea typeface="Linux Biolinum O"/>
              <a:cs typeface="Linux Biolinum O"/>
              <a:sym typeface="Linux Biolinum O"/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100">
              <a:solidFill>
                <a:schemeClr val="dk1"/>
              </a:solidFill>
              <a:latin typeface="Linux Biolinum O"/>
              <a:ea typeface="Linux Biolinum O"/>
              <a:cs typeface="Linux Biolinum O"/>
              <a:sym typeface="Linux Biolinum O"/>
            </a:endParaRPr>
          </a:p>
          <a:p>
            <a:pPr indent="0" lvl="0" marL="0" rtl="0" algn="l">
              <a:lnSpc>
                <a:spcPct val="107916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b="1" sz="1600" cap="small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b="1" sz="1600" cap="small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b="1" sz="1600" cap="small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b="1" sz="1600" cap="small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b="1" sz="1600" cap="small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b="1" sz="1600" cap="small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 b="1" sz="1600" cap="small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2"/>
              </a:solidFill>
            </a:endParaRPr>
          </a:p>
          <a:p>
            <a:pPr indent="0" lvl="0" marL="0" rtl="0" algn="l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solidFill>
                <a:schemeClr val="dk1"/>
              </a:solidFill>
            </a:endParaRPr>
          </a:p>
        </p:txBody>
      </p:sp>
      <p:sp>
        <p:nvSpPr>
          <p:cNvPr id="94" name="Google Shape;94;p23"/>
          <p:cNvSpPr txBox="1"/>
          <p:nvPr>
            <p:ph type="ctrTitle"/>
          </p:nvPr>
        </p:nvSpPr>
        <p:spPr>
          <a:xfrm>
            <a:off x="685879" y="137828"/>
            <a:ext cx="8382000" cy="919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