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8A559-58C0-48EA-A5B2-C0668DB591DF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9FBBD-3AA7-4C2F-8BED-DCC969CF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2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F62E3-EC23-47CC-82DA-CD2C21EB7B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1B97-FC62-4933-AA89-3AC1A96B8F7A}" type="slidenum">
              <a:rPr lang="en-US"/>
              <a:pPr/>
              <a:t>15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30588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7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0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3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2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D3F9-DAD2-492F-877F-EDA6B295717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AE98-CEDD-418A-B922-8F6B36A7F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3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utzman@np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nps.edu/brutzma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642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X3D Profile for </a:t>
            </a:r>
            <a:r>
              <a:rPr lang="en-US" sz="4800" dirty="0" smtClean="0"/>
              <a:t>CAD/printing/scanning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600" dirty="0" smtClean="0"/>
              <a:t>Agenda and Issues List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005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CAD Working Group and contributors</a:t>
            </a:r>
            <a:endParaRPr lang="en-US" dirty="0" smtClean="0"/>
          </a:p>
          <a:p>
            <a:r>
              <a:rPr lang="en-US" dirty="0" smtClean="0"/>
              <a:t>Web3D Consortium</a:t>
            </a:r>
          </a:p>
          <a:p>
            <a:r>
              <a:rPr lang="en-US" dirty="0" smtClean="0"/>
              <a:t>Anaheim California</a:t>
            </a:r>
          </a:p>
          <a:p>
            <a:r>
              <a:rPr lang="en-US" dirty="0" smtClean="0"/>
              <a:t>22 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5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3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9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8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8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7914" y="2116138"/>
            <a:ext cx="7272337" cy="432276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Don </a:t>
            </a:r>
            <a:r>
              <a:rPr lang="en-US" b="1" dirty="0" smtClean="0"/>
              <a:t>Brutzman, Ph.D.</a:t>
            </a: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>
                <a:hlinkClick r:id="rId3"/>
              </a:rPr>
              <a:t>brutzman@nps.edu</a:t>
            </a:r>
            <a:endParaRPr lang="en-US" sz="2400" i="1" dirty="0"/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/>
              <a:t>  </a:t>
            </a: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>
                <a:hlinkClick r:id="rId4"/>
              </a:rPr>
              <a:t>http://faculty.nps.edu/brutzman</a:t>
            </a:r>
            <a:r>
              <a:rPr lang="en-US" sz="2400" i="1" dirty="0"/>
              <a:t> </a:t>
            </a:r>
            <a:endParaRPr lang="en-US" i="1" dirty="0"/>
          </a:p>
          <a:p>
            <a:pPr marL="0" indent="0" algn="ctr">
              <a:lnSpc>
                <a:spcPct val="4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Code USW/Br, Naval Postgraduate School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Monterey California 93943-5000 USA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1.831.656.2149 work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0E7D-4E10-4530-9F58-C8BF77770D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0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444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08015"/>
            <a:ext cx="5181600" cy="536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0900 Welcome, introductions</a:t>
            </a:r>
          </a:p>
          <a:p>
            <a:pPr marL="0" indent="0">
              <a:buNone/>
            </a:pPr>
            <a:r>
              <a:rPr lang="en-US" dirty="0" smtClean="0"/>
              <a:t>0915 X3D CAD overview</a:t>
            </a:r>
          </a:p>
          <a:p>
            <a:pPr marL="0" indent="0">
              <a:buNone/>
            </a:pPr>
            <a:r>
              <a:rPr lang="en-US" dirty="0" smtClean="0"/>
              <a:t>1000 Specification Development</a:t>
            </a:r>
          </a:p>
          <a:p>
            <a:pPr marL="0" indent="0">
              <a:buNone/>
            </a:pPr>
            <a:r>
              <a:rPr lang="en-US" dirty="0" smtClean="0"/>
              <a:t>1010 Printing Workflow</a:t>
            </a:r>
          </a:p>
          <a:p>
            <a:pPr marL="0" indent="0">
              <a:buNone/>
            </a:pPr>
            <a:r>
              <a:rPr lang="en-US" dirty="0" smtClean="0"/>
              <a:t>1030 break</a:t>
            </a:r>
          </a:p>
          <a:p>
            <a:pPr marL="0" indent="0">
              <a:buNone/>
            </a:pPr>
            <a:r>
              <a:rPr lang="en-US" dirty="0" smtClean="0"/>
              <a:t>1045 Scanning Workflow</a:t>
            </a:r>
          </a:p>
          <a:p>
            <a:pPr marL="0" indent="0">
              <a:buNone/>
            </a:pPr>
            <a:r>
              <a:rPr lang="en-US" dirty="0" smtClean="0"/>
              <a:t>1100 Profile Requirements</a:t>
            </a:r>
          </a:p>
          <a:p>
            <a:pPr marL="0" indent="0">
              <a:buNone/>
            </a:pPr>
            <a:r>
              <a:rPr lang="en-US" dirty="0" smtClean="0"/>
              <a:t>1130 SRC Compression</a:t>
            </a:r>
          </a:p>
          <a:p>
            <a:pPr marL="0" indent="0">
              <a:buNone/>
            </a:pPr>
            <a:r>
              <a:rPr lang="en-US" dirty="0" smtClean="0"/>
              <a:t>1150 Next Steps</a:t>
            </a:r>
          </a:p>
          <a:p>
            <a:pPr marL="0" indent="0">
              <a:buNone/>
            </a:pPr>
            <a:r>
              <a:rPr lang="en-US" dirty="0" smtClean="0"/>
              <a:t>1200 Lunch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090570"/>
            <a:ext cx="5181600" cy="5486399"/>
          </a:xfrm>
        </p:spPr>
        <p:txBody>
          <a:bodyPr>
            <a:normAutofit/>
          </a:bodyPr>
          <a:lstStyle/>
          <a:p>
            <a:pPr marL="514350" indent="-514350">
              <a:buAutoNum type="arabicPlain" startAt="1300"/>
            </a:pPr>
            <a:r>
              <a:rPr lang="en-US" dirty="0" smtClean="0"/>
              <a:t> 	National Institutes of Health 	(NIH) 3D Print Exchange</a:t>
            </a:r>
          </a:p>
          <a:p>
            <a:pPr marL="514350" indent="-514350">
              <a:buAutoNum type="arabicPlain" startAt="1300"/>
            </a:pPr>
            <a:endParaRPr lang="en-US" dirty="0"/>
          </a:p>
          <a:p>
            <a:pPr marL="514350" indent="-514350">
              <a:buAutoNum type="arabicPlain" startAt="1400"/>
            </a:pPr>
            <a:r>
              <a:rPr lang="en-US" dirty="0" smtClean="0"/>
              <a:t> 	Medical Working Group</a:t>
            </a:r>
          </a:p>
          <a:p>
            <a:pPr marL="514350" indent="-514350">
              <a:buAutoNum type="arabicPlain" startAt="1400"/>
            </a:pPr>
            <a:endParaRPr lang="en-US" dirty="0"/>
          </a:p>
          <a:p>
            <a:pPr marL="514350" indent="-514350">
              <a:buAutoNum type="arabicPlain" startAt="1500"/>
            </a:pPr>
            <a:r>
              <a:rPr lang="en-US" dirty="0" smtClean="0"/>
              <a:t> 	Web3D Consortium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Town Hall Meeting</a:t>
            </a:r>
          </a:p>
        </p:txBody>
      </p:sp>
    </p:spTree>
    <p:extLst>
      <p:ext uri="{BB962C8B-B14F-4D97-AF65-F5344CB8AC3E}">
        <p14:creationId xmlns:p14="http://schemas.microsoft.com/office/powerpoint/2010/main" val="27071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Discussion: important next steps. </a:t>
            </a:r>
            <a:r>
              <a:rPr lang="en-US" sz="4000" dirty="0"/>
              <a:t>Reactions please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X3D needs </a:t>
            </a:r>
            <a:r>
              <a:rPr lang="en-US" dirty="0" smtClean="0"/>
              <a:t>that aren’t being </a:t>
            </a:r>
            <a:r>
              <a:rPr lang="en-US" dirty="0" smtClean="0"/>
              <a:t>addressed</a:t>
            </a:r>
            <a:endParaRPr lang="en-US" dirty="0" smtClean="0"/>
          </a:p>
          <a:p>
            <a:pPr lvl="1"/>
            <a:r>
              <a:rPr lang="en-US" dirty="0" smtClean="0"/>
              <a:t>Sharing, Archiving, Collaboration</a:t>
            </a:r>
          </a:p>
          <a:p>
            <a:pPr lvl="1"/>
            <a:r>
              <a:rPr lang="en-US" dirty="0" smtClean="0"/>
              <a:t>___</a:t>
            </a:r>
          </a:p>
          <a:p>
            <a:pPr lvl="1"/>
            <a:r>
              <a:rPr lang="en-US" dirty="0"/>
              <a:t>___</a:t>
            </a:r>
          </a:p>
          <a:p>
            <a:r>
              <a:rPr lang="en-US" dirty="0"/>
              <a:t>Tell us what you need that isn’t here yet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___</a:t>
            </a:r>
          </a:p>
          <a:p>
            <a:pPr lvl="1"/>
            <a:r>
              <a:rPr lang="en-US" dirty="0" smtClean="0"/>
              <a:t>___</a:t>
            </a:r>
            <a:endParaRPr lang="en-US" dirty="0"/>
          </a:p>
          <a:p>
            <a:r>
              <a:rPr lang="en-US" dirty="0"/>
              <a:t>Tell us what you </a:t>
            </a:r>
            <a:r>
              <a:rPr lang="en-US" dirty="0" smtClean="0"/>
              <a:t>think we should do next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/>
              <a:t>___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___</a:t>
            </a:r>
          </a:p>
          <a:p>
            <a:pPr marL="685800" lvl="2"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point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cloud (unordered)</a:t>
            </a:r>
          </a:p>
          <a:p>
            <a:endParaRPr lang="en-US" dirty="0" smtClean="0"/>
          </a:p>
          <a:p>
            <a:r>
              <a:rPr lang="en-US" dirty="0" smtClean="0"/>
              <a:t>Point mesh (ordered, regular)</a:t>
            </a:r>
          </a:p>
          <a:p>
            <a:endParaRPr lang="en-US" dirty="0" smtClean="0"/>
          </a:p>
          <a:p>
            <a:r>
              <a:rPr lang="en-US" dirty="0" smtClean="0"/>
              <a:t>Polygon mesh (ordered, regular, uniform?)</a:t>
            </a:r>
          </a:p>
          <a:p>
            <a:endParaRPr lang="en-US" dirty="0"/>
          </a:p>
          <a:p>
            <a:r>
              <a:rPr lang="en-US" dirty="0" smtClean="0"/>
              <a:t>Relation to volumes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7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Point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Point size</a:t>
            </a:r>
          </a:p>
          <a:p>
            <a:r>
              <a:rPr lang="en-US" dirty="0" smtClean="0"/>
              <a:t>Color per</a:t>
            </a:r>
          </a:p>
          <a:p>
            <a:r>
              <a:rPr lang="en-US" dirty="0" smtClean="0"/>
              <a:t>Texture splats / sprites / </a:t>
            </a:r>
            <a:r>
              <a:rPr lang="en-US" dirty="0" err="1" smtClean="0"/>
              <a:t>ParticleSets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7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differencing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Quantifying the </a:t>
            </a:r>
            <a:r>
              <a:rPr lang="en-US" dirty="0" err="1" smtClean="0"/>
              <a:t>lossiness</a:t>
            </a:r>
            <a:r>
              <a:rPr lang="en-US" dirty="0" smtClean="0"/>
              <a:t> of virtual – physical </a:t>
            </a:r>
            <a:r>
              <a:rPr lang="en-US" dirty="0" err="1" smtClean="0"/>
              <a:t>roundtripping</a:t>
            </a:r>
            <a:endParaRPr lang="en-US" dirty="0" smtClean="0"/>
          </a:p>
          <a:p>
            <a:r>
              <a:rPr lang="en-US" dirty="0" smtClean="0"/>
              <a:t>Quality of mesh (‘as designed’)</a:t>
            </a:r>
          </a:p>
          <a:p>
            <a:r>
              <a:rPr lang="en-US" dirty="0" smtClean="0"/>
              <a:t>Quality of print (‘as built’) re-scanned</a:t>
            </a:r>
          </a:p>
          <a:p>
            <a:r>
              <a:rPr lang="en-US" dirty="0" smtClean="0"/>
              <a:t>View both at the same time </a:t>
            </a:r>
          </a:p>
          <a:p>
            <a:r>
              <a:rPr lang="en-US" dirty="0" smtClean="0"/>
              <a:t>Metrics and tolerances </a:t>
            </a:r>
          </a:p>
          <a:p>
            <a:r>
              <a:rPr lang="en-US" dirty="0" smtClean="0"/>
              <a:t>Encoding output results in model 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4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193</Words>
  <Application>Microsoft Office PowerPoint</Application>
  <PresentationFormat>Widescreen</PresentationFormat>
  <Paragraphs>81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X3D Profile for CAD/printing/scanning  Agenda and Issues List</vt:lpstr>
      <vt:lpstr>Agenda</vt:lpstr>
      <vt:lpstr>Discussion: important next steps. Reactions please:</vt:lpstr>
      <vt:lpstr>Issue: point definitions</vt:lpstr>
      <vt:lpstr>Issue: Point visualization</vt:lpstr>
      <vt:lpstr>Issue: differencing</vt:lpstr>
      <vt:lpstr>Issue: </vt:lpstr>
      <vt:lpstr>Issue: </vt:lpstr>
      <vt:lpstr>Issue: </vt:lpstr>
      <vt:lpstr>Issue: </vt:lpstr>
      <vt:lpstr>Issue: </vt:lpstr>
      <vt:lpstr>Issue: </vt:lpstr>
      <vt:lpstr>Issue: </vt:lpstr>
      <vt:lpstr>Issue: 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X3D Profile for CAD/printing/scanning</dc:title>
  <dc:creator>Don Brutzman</dc:creator>
  <cp:lastModifiedBy>Don Brutzman</cp:lastModifiedBy>
  <cp:revision>18</cp:revision>
  <dcterms:created xsi:type="dcterms:W3CDTF">2016-07-22T00:47:27Z</dcterms:created>
  <dcterms:modified xsi:type="dcterms:W3CDTF">2016-07-22T14:51:26Z</dcterms:modified>
</cp:coreProperties>
</file>