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19EA0-B22B-4CBA-B93B-EBE35AF72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0EBF6-C5EB-4B4A-BBD1-76ADB641A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570F3-54E2-472E-8950-BD1D9360A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35144-4585-4D9A-B412-69D6F4AB5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E46E5-87A1-4E09-8E5F-D3BC00F8A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7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84A35-24B4-49BD-8EDD-40C2DDC79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9457C4-B9B4-48D2-88D4-5F1147BC6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A9732-8FAE-49AA-9B85-790535AC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45E20-4961-4A81-92F2-66730D44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8FA7E-FF66-4D69-8205-481F8669D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9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F52F4C-AB36-42D3-B2D5-4B692A34C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FE504-EAE9-4CF0-9CBF-015B007A8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CBE6-8B18-4AC4-8FD2-173A1E31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C1368-A1A0-4383-AD79-2BE983964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66FE0-A049-463F-9259-E25D2276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C7EE8-E11E-4A96-8E3D-A9695F63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9A6F-8937-49D6-A647-AD5CBFD2D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B5D81-D96A-4A51-B2F1-891DE758D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F1607-99B4-4320-B14B-354AC41D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6092C-12D4-4B94-9EE3-AD1020BF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6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37E19-A9D8-48DE-A77A-2A8C687C3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D2D91-0097-4B28-B6D6-147A98B7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F906E-8616-4A07-B68D-BD5E7AFAA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FCEAF-8740-4644-9027-14574ED5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B024D-B50B-4660-9B73-0A7DFC31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9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8B34B-544E-4B18-A5C0-0B30201D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65C8B-6691-4CCC-AEAD-6FD2B1FD0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6A1BE-22EC-4A1D-93AA-4B79CBE08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7037DD-0ABD-4FFC-91A8-A560BFC33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ADFC6-700D-48B8-B131-AA40D376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F194F-194C-421C-8ECC-A82C59D5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5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5B279-648E-4505-84BC-8AB06A75F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3466-B814-4075-A989-D3C2F240C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5CF78-5FB8-4CD2-A654-0DC9911B6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0BC42-E29B-4E47-8544-347B4EA18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24B30-27AC-41B3-ABEF-40E341FB6F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C4370-A2B9-4DAF-9F9D-44108419D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742886-1605-41BE-9DA8-40EB9C537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4E8F75-D2E9-4CB4-985B-B7F48D41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6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18A9-F58A-4884-A71B-8F986B325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69259E-4019-4703-ABBD-3629938ED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0B53A-1EF9-4086-8903-7DEA315B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DABF0-CAE3-42E4-A917-16955ED7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7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C47724-9F87-406B-A09C-85A652443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6FB6B-A2F5-4861-8D23-C3389766B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D360C-AF8B-405A-8A7A-8E619274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2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F105-D94C-4AD3-9EBF-F88F4A337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4A7EB-C0F5-4322-BA73-5277F4676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62EAE-9DA1-4462-9834-6736A35516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7F637-D238-44F3-ABAE-CBD9FCF9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B8910-746A-4A14-9173-650E67810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CC578-B8FF-4D23-85A1-0BD8C018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2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8B20D-5AEE-4147-B210-DCF59943B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E9CF6B-B05B-49F9-BDD4-3907A8FB8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1B2E5-5492-48AF-8A6F-C2DF1DEAE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B640E-9904-40B9-951A-0E3EBA3E4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12B44-B34F-4FF0-9619-FC72A3E1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4882E3-6AFB-42E5-BD31-063AFA48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49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3B257B-178E-456E-B33C-A9E445B59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6C027-8A5A-492C-8092-E5E3EB9D9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42CD0-A83D-4398-BCE7-C68A79D1E1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E4CE0-147B-463A-99FA-8862AF66A821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9EC68-8C0D-4B82-963D-1B9507ACE0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01956-153B-4750-92B6-9649C8028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52081-DB3D-46DD-BD08-B63FDCDE35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1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son-schema.org/" TargetMode="External"/><Relationship Id="rId2" Type="http://schemas.openxmlformats.org/officeDocument/2006/relationships/hyperlink" Target="https://www.json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eb3d.org/x3d/content/examples/X3dExampleArchivesJsonScenes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rextreme.net/X3DJSONLD/src/main/html/ballx_ite.html" TargetMode="External"/><Relationship Id="rId2" Type="http://schemas.openxmlformats.org/officeDocument/2006/relationships/hyperlink" Target="http://coderextreme.net/X3DJSONLD/src/main/html/ballx3dom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derextreme/X3DJSONLD/" TargetMode="External"/><Relationship Id="rId2" Type="http://schemas.openxmlformats.org/officeDocument/2006/relationships/hyperlink" Target="https://github.com/coderextreme/X3DJSONLD/tree/master/src/main/html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ithub.com/coderextreme/X3DJSONLD/src/main/cpluspl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75A1-D97E-4DAA-916E-276BE8571B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Beginner’s “X3D JSON”</a:t>
            </a:r>
            <a:br>
              <a:rPr lang="en-US" dirty="0"/>
            </a:br>
            <a:r>
              <a:rPr lang="en-US" dirty="0"/>
              <a:t>X3D JSON Loader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F88A9-481A-46D6-81EA-CA1B613B45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Carlson</a:t>
            </a:r>
          </a:p>
          <a:p>
            <a:r>
              <a:rPr lang="en-US" dirty="0"/>
              <a:t>Carlson Solution Design</a:t>
            </a:r>
          </a:p>
        </p:txBody>
      </p:sp>
    </p:spTree>
    <p:extLst>
      <p:ext uri="{BB962C8B-B14F-4D97-AF65-F5344CB8AC3E}">
        <p14:creationId xmlns:p14="http://schemas.microsoft.com/office/powerpoint/2010/main" val="153539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47FA-2D2F-4672-B46D-B0827EC6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8A236-04B0-4BAC-B868-435CEE8A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JSON standard:  </a:t>
            </a:r>
            <a:r>
              <a:rPr lang="en-US" dirty="0">
                <a:hlinkClick r:id="rId2"/>
              </a:rPr>
              <a:t>https://www.json.org</a:t>
            </a:r>
            <a:endParaRPr lang="en-US" dirty="0"/>
          </a:p>
          <a:p>
            <a:r>
              <a:rPr lang="en-US" dirty="0"/>
              <a:t>The JSON schema draft: </a:t>
            </a:r>
            <a:r>
              <a:rPr lang="en-US" dirty="0">
                <a:hlinkClick r:id="rId3"/>
              </a:rPr>
              <a:t>https://json-schema.org</a:t>
            </a:r>
            <a:endParaRPr lang="en-US" dirty="0"/>
          </a:p>
          <a:p>
            <a:r>
              <a:rPr lang="en-US" dirty="0"/>
              <a:t>Examples of “X3D JSON” (zip): </a:t>
            </a:r>
            <a:r>
              <a:rPr lang="en-US" dirty="0">
                <a:hlinkClick r:id="rId4"/>
              </a:rPr>
              <a:t>https://www.web3d.org/x3d/content/examples/X3dExampleArchivesJsonScenes.zip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17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28C2-6407-4A2F-B359-6ABB5796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X3D JSON Browsers, X3D JSON authoring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1E307-EDD1-402A-BD63-782BFA701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X3DOM</a:t>
            </a:r>
          </a:p>
          <a:p>
            <a:r>
              <a:rPr lang="en-US" dirty="0">
                <a:hlinkClick r:id="rId2"/>
              </a:rPr>
              <a:t>http://coderextreme.net/X3DJSONLD/src/main/html/ballx3dom.html</a:t>
            </a:r>
            <a:endParaRPr lang="en-US" dirty="0"/>
          </a:p>
          <a:p>
            <a:r>
              <a:rPr lang="en-US" dirty="0"/>
              <a:t>Bring JSON in through url:</a:t>
            </a:r>
          </a:p>
          <a:p>
            <a:pPr lvl="1"/>
            <a:r>
              <a:rPr lang="en-US" b="0" i="0" dirty="0">
                <a:effectLst/>
                <a:latin typeface="Courier New" panose="02070309020205020404" pitchFamily="49" charset="0"/>
              </a:rPr>
              <a:t>&lt;Inline </a:t>
            </a:r>
            <a:r>
              <a:rPr lang="en-US" b="0" i="0" dirty="0" err="1">
                <a:effectLst/>
                <a:latin typeface="Courier New" panose="02070309020205020404" pitchFamily="49" charset="0"/>
              </a:rPr>
              <a:t>url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='"../data/</a:t>
            </a:r>
            <a:r>
              <a:rPr lang="en-US" b="0" i="0" dirty="0" err="1">
                <a:effectLst/>
                <a:latin typeface="Courier New" panose="02070309020205020404" pitchFamily="49" charset="0"/>
              </a:rPr>
              <a:t>ball.json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"'&gt;&lt;/Inline&gt;</a:t>
            </a:r>
          </a:p>
          <a:p>
            <a:pPr lvl="1"/>
            <a:endParaRPr lang="en-US" dirty="0"/>
          </a:p>
          <a:p>
            <a:r>
              <a:rPr lang="en-US" dirty="0"/>
              <a:t>X_ITE:</a:t>
            </a:r>
          </a:p>
          <a:p>
            <a:r>
              <a:rPr lang="en-US" dirty="0">
                <a:hlinkClick r:id="rId3"/>
              </a:rPr>
              <a:t>https://coderextreme.net/X3DJSONLD/src/main/html/ballx_ite.html</a:t>
            </a:r>
            <a:endParaRPr lang="en-US" dirty="0"/>
          </a:p>
          <a:p>
            <a:r>
              <a:rPr lang="en-US" dirty="0"/>
              <a:t>Bring JSON in through url:</a:t>
            </a:r>
          </a:p>
          <a:p>
            <a:pPr lvl="1"/>
            <a:r>
              <a:rPr lang="en-US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&lt;X3DCanvas 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cache</a:t>
            </a:r>
            <a:r>
              <a:rPr lang="en-US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='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false</a:t>
            </a:r>
            <a:r>
              <a:rPr lang="en-US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' </a:t>
            </a:r>
            <a:r>
              <a:rPr lang="en-US" b="0" i="0" dirty="0" err="1">
                <a:effectLst/>
                <a:latin typeface="Courier New" panose="02070309020205020404" pitchFamily="49" charset="0"/>
              </a:rPr>
              <a:t>url</a:t>
            </a:r>
            <a:r>
              <a:rPr lang="en-US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='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"../data/</a:t>
            </a:r>
            <a:r>
              <a:rPr lang="en-US" b="0" i="0" dirty="0" err="1">
                <a:effectLst/>
                <a:latin typeface="Courier New" panose="02070309020205020404" pitchFamily="49" charset="0"/>
              </a:rPr>
              <a:t>ball.json</a:t>
            </a:r>
            <a:r>
              <a:rPr lang="en-US" b="0" i="0" dirty="0"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>
                <a:solidFill>
                  <a:srgbClr val="881280"/>
                </a:solidFill>
                <a:effectLst/>
                <a:latin typeface="Courier New" panose="02070309020205020404" pitchFamily="49" charset="0"/>
              </a:rPr>
              <a:t>'&gt;</a:t>
            </a:r>
            <a:endParaRPr lang="en-US" dirty="0"/>
          </a:p>
          <a:p>
            <a:r>
              <a:rPr lang="en-US" dirty="0"/>
              <a:t>Different because we need to apply gamma correction to X3DOM.</a:t>
            </a:r>
          </a:p>
        </p:txBody>
      </p:sp>
    </p:spTree>
    <p:extLst>
      <p:ext uri="{BB962C8B-B14F-4D97-AF65-F5344CB8AC3E}">
        <p14:creationId xmlns:p14="http://schemas.microsoft.com/office/powerpoint/2010/main" val="297918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44666-A3D0-4515-A97F-FB63BB49C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a JavaScript object into X_ITE: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4EAB5-758C-4F70-8709-78092AF64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Loading a JS Object into X_ITE:</a:t>
            </a:r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dirty="0" err="1"/>
              <a:t>load_X_ITE_JS</a:t>
            </a:r>
            <a:r>
              <a:rPr lang="en-US" dirty="0"/>
              <a:t>(</a:t>
            </a:r>
            <a:r>
              <a:rPr lang="en-US" dirty="0" err="1"/>
              <a:t>jsobj</a:t>
            </a:r>
            <a:r>
              <a:rPr lang="en-US" dirty="0"/>
              <a:t>, selector) {</a:t>
            </a:r>
          </a:p>
          <a:p>
            <a:r>
              <a:rPr lang="en-US" dirty="0"/>
              <a:t>        X3D(function() {</a:t>
            </a:r>
          </a:p>
          <a:p>
            <a:r>
              <a:rPr lang="en-US" dirty="0"/>
              <a:t>                if (</a:t>
            </a:r>
            <a:r>
              <a:rPr lang="en-US" dirty="0" err="1"/>
              <a:t>typeof</a:t>
            </a:r>
            <a:r>
              <a:rPr lang="en-US" dirty="0"/>
              <a:t> X3D.getBrowser !== 'undefined') {</a:t>
            </a:r>
          </a:p>
          <a:p>
            <a:r>
              <a:rPr lang="en-US" dirty="0"/>
              <a:t>                        var browser = X3D.getBrowser(selector);</a:t>
            </a:r>
          </a:p>
          <a:p>
            <a:r>
              <a:rPr lang="en-US" dirty="0"/>
              <a:t>                        if (</a:t>
            </a:r>
            <a:r>
              <a:rPr lang="en-US" dirty="0" err="1"/>
              <a:t>typeof</a:t>
            </a:r>
            <a:r>
              <a:rPr lang="en-US" dirty="0"/>
              <a:t> browser !== 'undefined' &amp;&amp; </a:t>
            </a:r>
            <a:r>
              <a:rPr lang="en-US" dirty="0" err="1"/>
              <a:t>typeof</a:t>
            </a:r>
            <a:r>
              <a:rPr lang="en-US" dirty="0"/>
              <a:t> </a:t>
            </a:r>
            <a:r>
              <a:rPr lang="en-US" dirty="0" err="1"/>
              <a:t>browser.importJS</a:t>
            </a:r>
            <a:r>
              <a:rPr lang="en-US" dirty="0"/>
              <a:t> !== 'undefined') {</a:t>
            </a:r>
          </a:p>
          <a:p>
            <a:r>
              <a:rPr lang="en-US" dirty="0"/>
              <a:t>                                var </a:t>
            </a:r>
            <a:r>
              <a:rPr lang="en-US" dirty="0" err="1"/>
              <a:t>importedScene</a:t>
            </a:r>
            <a:r>
              <a:rPr lang="en-US" dirty="0"/>
              <a:t> = </a:t>
            </a:r>
            <a:r>
              <a:rPr lang="en-US" dirty="0" err="1"/>
              <a:t>browser.importJS</a:t>
            </a:r>
            <a:r>
              <a:rPr lang="en-US" dirty="0"/>
              <a:t>(</a:t>
            </a:r>
            <a:r>
              <a:rPr lang="en-US" dirty="0" err="1"/>
              <a:t>jsobj</a:t>
            </a:r>
            <a:r>
              <a:rPr lang="en-US" dirty="0"/>
              <a:t>);</a:t>
            </a:r>
          </a:p>
          <a:p>
            <a:r>
              <a:rPr lang="en-US" dirty="0"/>
              <a:t>                                </a:t>
            </a:r>
            <a:r>
              <a:rPr lang="en-US" dirty="0" err="1"/>
              <a:t>browser.replaceWorld</a:t>
            </a:r>
            <a:r>
              <a:rPr lang="en-US" dirty="0"/>
              <a:t>(</a:t>
            </a:r>
            <a:r>
              <a:rPr lang="en-US" dirty="0" err="1"/>
              <a:t>importedScene</a:t>
            </a:r>
            <a:r>
              <a:rPr lang="en-US" dirty="0"/>
              <a:t>);</a:t>
            </a:r>
          </a:p>
          <a:p>
            <a:r>
              <a:rPr lang="en-US" dirty="0"/>
              <a:t>                        }</a:t>
            </a:r>
          </a:p>
          <a:p>
            <a:r>
              <a:rPr lang="en-US" dirty="0"/>
              <a:t>                }</a:t>
            </a:r>
          </a:p>
          <a:p>
            <a:r>
              <a:rPr lang="en-US" dirty="0"/>
              <a:t>        }, function() {</a:t>
            </a:r>
          </a:p>
          <a:p>
            <a:r>
              <a:rPr lang="en-US" dirty="0"/>
              <a:t>                alert("Failed to render JS to X_ITE");</a:t>
            </a:r>
          </a:p>
          <a:p>
            <a:r>
              <a:rPr lang="en-US" dirty="0"/>
              <a:t>        });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2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B6F9C-3A96-45B4-B8A0-A1FF875FA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C44D0-52EA-4321-A7F5-C6E6F2D57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Warning!  So far non-of the suggested method are secure.   The first line of </a:t>
            </a:r>
            <a:r>
              <a:rPr lang="en-US" dirty="0" err="1"/>
              <a:t>defeense</a:t>
            </a:r>
            <a:r>
              <a:rPr lang="en-US" dirty="0"/>
              <a:t> is the schema validator, integrated here:</a:t>
            </a:r>
          </a:p>
          <a:p>
            <a:endParaRPr lang="en-US" dirty="0"/>
          </a:p>
          <a:p>
            <a:r>
              <a:rPr lang="en-US" dirty="0"/>
              <a:t>https://github.com/coderextreme/X3DJSONLD/blob/master/src/main/node/loadValidate.js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&lt;html </a:t>
            </a:r>
            <a:r>
              <a:rPr lang="en-US" dirty="0" err="1"/>
              <a:t>xmlns</a:t>
            </a:r>
            <a:r>
              <a:rPr lang="en-US" dirty="0"/>
              <a:t>="http://www.w3.org/1999/xhtml"&gt;</a:t>
            </a:r>
          </a:p>
          <a:p>
            <a:r>
              <a:rPr lang="en-US" dirty="0"/>
              <a:t>&lt;head&gt;</a:t>
            </a:r>
          </a:p>
          <a:p>
            <a:r>
              <a:rPr lang="en-US" dirty="0"/>
              <a:t>    &lt;title&gt;X3D JSON Validator&lt;/title&gt;</a:t>
            </a:r>
          </a:p>
          <a:p>
            <a:r>
              <a:rPr lang="en-US" dirty="0"/>
              <a:t>   &lt;script </a:t>
            </a:r>
            <a:r>
              <a:rPr lang="en-US" dirty="0" err="1"/>
              <a:t>src</a:t>
            </a:r>
            <a:r>
              <a:rPr lang="en-US" dirty="0"/>
              <a:t>="https://code.jquery.com/jquery-3.3.1.min.js" integrity="sha256-FgpCb/KJQlLNfOu91ta32o/NMZxltwRo8QtmkMRdAu8=" </a:t>
            </a:r>
            <a:r>
              <a:rPr lang="en-US" dirty="0" err="1"/>
              <a:t>crossorigin</a:t>
            </a:r>
            <a:r>
              <a:rPr lang="en-US" dirty="0"/>
              <a:t>="anonymous"&gt;&lt;/script&gt;</a:t>
            </a:r>
          </a:p>
          <a:p>
            <a:r>
              <a:rPr lang="en-US" dirty="0"/>
              <a:t>    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="https://cdnjs.cloudflare.com/ajax/libs/</a:t>
            </a:r>
            <a:r>
              <a:rPr lang="en-US" dirty="0" err="1"/>
              <a:t>ajv</a:t>
            </a:r>
            <a:r>
              <a:rPr lang="en-US" dirty="0"/>
              <a:t>/6.12.3/ajv.min.js"&gt;&lt;/script&gt;</a:t>
            </a:r>
          </a:p>
          <a:p>
            <a:r>
              <a:rPr lang="en-US" dirty="0"/>
              <a:t>    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="../node/X3DJSONLD.js"&gt;&lt;/script&gt;</a:t>
            </a:r>
          </a:p>
          <a:p>
            <a:r>
              <a:rPr lang="en-US" dirty="0"/>
              <a:t>    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="../node/loadValidate.js"&gt;&lt;/script&gt;</a:t>
            </a:r>
          </a:p>
          <a:p>
            <a:r>
              <a:rPr lang="en-US" dirty="0"/>
              <a:t>    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="../node/loaderJQuery.js"&gt;&lt;/script&gt;</a:t>
            </a:r>
          </a:p>
          <a:p>
            <a:r>
              <a:rPr lang="en-US" dirty="0"/>
              <a:t>    &lt;script type="text/</a:t>
            </a:r>
            <a:r>
              <a:rPr lang="en-US" dirty="0" err="1"/>
              <a:t>javascript</a:t>
            </a:r>
            <a:r>
              <a:rPr lang="en-US" dirty="0"/>
              <a:t>" </a:t>
            </a:r>
            <a:r>
              <a:rPr lang="en-US" dirty="0" err="1"/>
              <a:t>src</a:t>
            </a:r>
            <a:r>
              <a:rPr lang="en-US" dirty="0"/>
              <a:t>="../node/ajv-i18n/localize/</a:t>
            </a:r>
            <a:r>
              <a:rPr lang="en-US" dirty="0" err="1"/>
              <a:t>en</a:t>
            </a:r>
            <a:r>
              <a:rPr lang="en-US" dirty="0"/>
              <a:t>/index.js"&gt;&lt;/script&gt;</a:t>
            </a:r>
          </a:p>
          <a:p>
            <a:r>
              <a:rPr lang="en-US" dirty="0"/>
              <a:t>&lt;/head&gt;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85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D32A-C6A3-491C-A1B4-7F37E90E8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Validator p.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99A82-9D2E-4B9A-BB44-93D818351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&lt;body&gt;</a:t>
            </a:r>
          </a:p>
          <a:p>
            <a:r>
              <a:rPr lang="en-US" dirty="0"/>
              <a:t>        &lt;h1&gt;X3D JSON schema validator&lt;/h1&gt;&lt;</a:t>
            </a:r>
            <a:r>
              <a:rPr lang="en-US" dirty="0" err="1"/>
              <a:t>br</a:t>
            </a:r>
            <a:r>
              <a:rPr lang="en-US" dirty="0"/>
              <a:t>&gt;&lt;/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       If you paste nasties into this page, you will get nasties back.  I am not responsible for your misuse of this page.&lt;</a:t>
            </a:r>
            <a:r>
              <a:rPr lang="en-US" dirty="0" err="1"/>
              <a:t>br</a:t>
            </a:r>
            <a:r>
              <a:rPr lang="en-US" dirty="0"/>
              <a:t>&gt;&lt;/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       &lt;a </a:t>
            </a:r>
            <a:r>
              <a:rPr lang="en-US" dirty="0" err="1"/>
              <a:t>href</a:t>
            </a:r>
            <a:r>
              <a:rPr lang="en-US" dirty="0"/>
              <a:t>="</a:t>
            </a:r>
            <a:r>
              <a:rPr lang="en-US" dirty="0" err="1"/>
              <a:t>javascript:validator</a:t>
            </a:r>
            <a:r>
              <a:rPr lang="en-US" dirty="0"/>
              <a:t>();"&gt;Click here to validate JSON in text area against X3D JSON Schema 3.3&lt;/a&gt;</a:t>
            </a:r>
          </a:p>
          <a:p>
            <a:r>
              <a:rPr lang="en-US" dirty="0"/>
              <a:t>        Language:</a:t>
            </a:r>
          </a:p>
          <a:p>
            <a:r>
              <a:rPr lang="en-US" dirty="0"/>
              <a:t>        &lt;select </a:t>
            </a:r>
            <a:r>
              <a:rPr lang="en-US" dirty="0" err="1"/>
              <a:t>onchange</a:t>
            </a:r>
            <a:r>
              <a:rPr lang="en-US" dirty="0"/>
              <a:t>="lang=</a:t>
            </a:r>
            <a:r>
              <a:rPr lang="en-US" dirty="0" err="1"/>
              <a:t>this.value;loadLocalize</a:t>
            </a:r>
            <a:r>
              <a:rPr lang="en-US" dirty="0"/>
              <a:t>(lang);"&gt;</a:t>
            </a:r>
          </a:p>
          <a:p>
            <a:r>
              <a:rPr lang="en-US" dirty="0"/>
              <a:t>                &lt;option&gt;</a:t>
            </a:r>
            <a:r>
              <a:rPr lang="en-US" dirty="0" err="1"/>
              <a:t>en</a:t>
            </a:r>
            <a:r>
              <a:rPr lang="en-US" dirty="0"/>
              <a:t>&lt;/option&gt;</a:t>
            </a:r>
          </a:p>
          <a:p>
            <a:r>
              <a:rPr lang="en-US" dirty="0"/>
              <a:t>                &lt;option&gt;de&lt;/option&gt;</a:t>
            </a:r>
          </a:p>
          <a:p>
            <a:r>
              <a:rPr lang="en-US" dirty="0"/>
              <a:t>        &lt;/select&gt;&lt;</a:t>
            </a:r>
            <a:r>
              <a:rPr lang="en-US" dirty="0" err="1"/>
              <a:t>br</a:t>
            </a:r>
            <a:r>
              <a:rPr lang="en-US" dirty="0"/>
              <a:t>&gt;&lt;/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        &lt;</a:t>
            </a:r>
            <a:r>
              <a:rPr lang="en-US" dirty="0" err="1"/>
              <a:t>textarea</a:t>
            </a:r>
            <a:r>
              <a:rPr lang="en-US" dirty="0"/>
              <a:t> id="json" name="json" rows="45" cols="80"&gt;&lt;/</a:t>
            </a:r>
            <a:r>
              <a:rPr lang="en-US" dirty="0" err="1"/>
              <a:t>textarea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&gt;&lt;/</a:t>
            </a:r>
            <a:r>
              <a:rPr lang="en-US" dirty="0" err="1"/>
              <a:t>br</a:t>
            </a:r>
            <a:r>
              <a:rPr lang="en-US" dirty="0"/>
              <a:t>&gt;</a:t>
            </a:r>
          </a:p>
          <a:p>
            <a:r>
              <a:rPr lang="en-US" dirty="0"/>
              <a:t>&lt;/body&gt;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4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B2EDB-D702-4504-8990-0E3E3AA8DE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825499"/>
          </a:xfrm>
        </p:spPr>
        <p:txBody>
          <a:bodyPr>
            <a:normAutofit fontScale="90000"/>
          </a:bodyPr>
          <a:lstStyle/>
          <a:p>
            <a:r>
              <a:rPr lang="en-US" dirty="0"/>
              <a:t>Validator p.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C6FE2A-66B4-47D9-AEFA-9447EA898D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7700"/>
            <a:ext cx="9144000" cy="608330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dirty="0"/>
              <a:t>&lt;script type="text/</a:t>
            </a:r>
            <a:r>
              <a:rPr lang="en-US" dirty="0" err="1"/>
              <a:t>javascript</a:t>
            </a:r>
            <a:r>
              <a:rPr lang="en-US" dirty="0"/>
              <a:t>"&gt;</a:t>
            </a:r>
          </a:p>
          <a:p>
            <a:pPr algn="l"/>
            <a:r>
              <a:rPr lang="en-US" dirty="0"/>
              <a:t>function validator() {</a:t>
            </a:r>
          </a:p>
          <a:p>
            <a:pPr algn="l"/>
            <a:r>
              <a:rPr lang="en-US" dirty="0"/>
              <a:t>        try {</a:t>
            </a:r>
          </a:p>
          <a:p>
            <a:pPr algn="l"/>
            <a:r>
              <a:rPr lang="en-US" dirty="0"/>
              <a:t>                var data = $("#json").</a:t>
            </a:r>
            <a:r>
              <a:rPr lang="en-US" dirty="0" err="1"/>
              <a:t>val</a:t>
            </a:r>
            <a:r>
              <a:rPr lang="en-US" dirty="0"/>
              <a:t>();</a:t>
            </a:r>
          </a:p>
          <a:p>
            <a:pPr algn="l"/>
            <a:r>
              <a:rPr lang="en-US" dirty="0"/>
              <a:t>                if (</a:t>
            </a:r>
            <a:r>
              <a:rPr lang="en-US" dirty="0" err="1"/>
              <a:t>data.startsWith</a:t>
            </a:r>
            <a:r>
              <a:rPr lang="en-US" dirty="0"/>
              <a:t>("http")) {</a:t>
            </a:r>
          </a:p>
          <a:p>
            <a:pPr algn="l"/>
            <a:r>
              <a:rPr lang="en-US" dirty="0"/>
              <a:t>                        $.</a:t>
            </a:r>
            <a:r>
              <a:rPr lang="en-US" dirty="0" err="1"/>
              <a:t>getJSON</a:t>
            </a:r>
            <a:r>
              <a:rPr lang="en-US" dirty="0"/>
              <a:t>(data, function(json) {</a:t>
            </a:r>
          </a:p>
          <a:p>
            <a:pPr algn="l"/>
            <a:r>
              <a:rPr lang="en-US" dirty="0"/>
              <a:t>                                </a:t>
            </a:r>
            <a:r>
              <a:rPr lang="en-US" dirty="0" err="1"/>
              <a:t>loadSchema</a:t>
            </a:r>
            <a:r>
              <a:rPr lang="en-US" dirty="0"/>
              <a:t>(json, "&lt;unknown&gt;", </a:t>
            </a:r>
            <a:r>
              <a:rPr lang="en-US" dirty="0" err="1"/>
              <a:t>doValidate</a:t>
            </a:r>
            <a:r>
              <a:rPr lang="en-US" dirty="0"/>
              <a:t>, X3DJSONLD, function() {</a:t>
            </a:r>
          </a:p>
          <a:p>
            <a:pPr algn="l"/>
            <a:r>
              <a:rPr lang="en-US" dirty="0"/>
              <a:t>                                        alert("Valid or user clicked OK");</a:t>
            </a:r>
          </a:p>
          <a:p>
            <a:pPr algn="l"/>
            <a:r>
              <a:rPr lang="en-US" dirty="0"/>
              <a:t>                                }, function(e) {</a:t>
            </a:r>
          </a:p>
          <a:p>
            <a:pPr algn="l"/>
            <a:r>
              <a:rPr lang="en-US" dirty="0"/>
              <a:t>                                        alert(e);</a:t>
            </a:r>
          </a:p>
          <a:p>
            <a:pPr algn="l"/>
            <a:r>
              <a:rPr lang="en-US" dirty="0"/>
              <a:t>                                });</a:t>
            </a:r>
          </a:p>
          <a:p>
            <a:pPr algn="l"/>
            <a:r>
              <a:rPr lang="en-US" dirty="0"/>
              <a:t>                        });</a:t>
            </a:r>
          </a:p>
          <a:p>
            <a:pPr algn="l"/>
            <a:r>
              <a:rPr lang="en-US" dirty="0"/>
              <a:t>                } else {</a:t>
            </a:r>
          </a:p>
          <a:p>
            <a:pPr algn="l"/>
            <a:r>
              <a:rPr lang="en-US" dirty="0"/>
              <a:t>                        var json = </a:t>
            </a:r>
            <a:r>
              <a:rPr lang="en-US" dirty="0" err="1"/>
              <a:t>JSON.parse</a:t>
            </a:r>
            <a:r>
              <a:rPr lang="en-US" dirty="0"/>
              <a:t>(data);</a:t>
            </a:r>
          </a:p>
          <a:p>
            <a:pPr algn="l"/>
            <a:r>
              <a:rPr lang="en-US" dirty="0"/>
              <a:t>                        </a:t>
            </a:r>
            <a:r>
              <a:rPr lang="en-US" dirty="0" err="1"/>
              <a:t>loadSchema</a:t>
            </a:r>
            <a:r>
              <a:rPr lang="en-US" dirty="0"/>
              <a:t>(json, "&lt;unknown&gt;", </a:t>
            </a:r>
            <a:r>
              <a:rPr lang="en-US" dirty="0" err="1"/>
              <a:t>doValidate</a:t>
            </a:r>
            <a:r>
              <a:rPr lang="en-US" dirty="0"/>
              <a:t>, X3DJSONLD, function() {</a:t>
            </a:r>
          </a:p>
          <a:p>
            <a:pPr algn="l"/>
            <a:r>
              <a:rPr lang="en-US" dirty="0"/>
              <a:t>                                alert("Valid or user clicked OK");</a:t>
            </a:r>
          </a:p>
          <a:p>
            <a:pPr algn="l"/>
            <a:r>
              <a:rPr lang="en-US" dirty="0"/>
              <a:t> }, function(e) {</a:t>
            </a:r>
          </a:p>
          <a:p>
            <a:pPr algn="l"/>
            <a:r>
              <a:rPr lang="en-US" dirty="0"/>
              <a:t>                                alert(e);</a:t>
            </a:r>
          </a:p>
          <a:p>
            <a:pPr algn="l"/>
            <a:r>
              <a:rPr lang="en-US" dirty="0"/>
              <a:t>                        });</a:t>
            </a:r>
          </a:p>
          <a:p>
            <a:pPr algn="l"/>
            <a:r>
              <a:rPr lang="en-US" dirty="0"/>
              <a:t>                }</a:t>
            </a:r>
          </a:p>
          <a:p>
            <a:pPr algn="l"/>
            <a:r>
              <a:rPr lang="en-US" dirty="0"/>
              <a:t>        } catch (je) {</a:t>
            </a:r>
          </a:p>
          <a:p>
            <a:pPr algn="l"/>
            <a:r>
              <a:rPr lang="en-US" dirty="0"/>
              <a:t>                alert(je);</a:t>
            </a:r>
          </a:p>
          <a:p>
            <a:pPr algn="l"/>
            <a:r>
              <a:rPr lang="en-US" dirty="0"/>
              <a:t>        }</a:t>
            </a:r>
          </a:p>
          <a:p>
            <a:pPr algn="l"/>
            <a:r>
              <a:rPr lang="en-US" dirty="0"/>
              <a:t>}</a:t>
            </a:r>
          </a:p>
          <a:p>
            <a:pPr algn="l"/>
            <a:r>
              <a:rPr lang="en-US" dirty="0"/>
              <a:t>&lt;/script&gt;</a:t>
            </a:r>
          </a:p>
          <a:p>
            <a:pPr algn="l"/>
            <a:r>
              <a:rPr lang="en-US" dirty="0"/>
              <a:t>&lt;/html&gt;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9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8352-0729-4A94-B0C6-A7303F52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Validator p.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439FF-0F1D-45B5-9D10-A8BB81424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This currently validates and produces English and German error reports.  Other languages are currently very possible, if there is interest.  The validator makes use of </a:t>
            </a:r>
            <a:r>
              <a:rPr lang="en-US" dirty="0" err="1"/>
              <a:t>Ajv</a:t>
            </a:r>
            <a:r>
              <a:rPr lang="en-US" dirty="0"/>
              <a:t> and Ajv-i18n.</a:t>
            </a:r>
          </a:p>
          <a:p>
            <a:r>
              <a:rPr lang="en-US" dirty="0"/>
              <a:t>Other options? See https://json-schema.org/implementations.html</a:t>
            </a:r>
          </a:p>
        </p:txBody>
      </p:sp>
    </p:spTree>
    <p:extLst>
      <p:ext uri="{BB962C8B-B14F-4D97-AF65-F5344CB8AC3E}">
        <p14:creationId xmlns:p14="http://schemas.microsoft.com/office/powerpoint/2010/main" val="2109562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E5F59-7002-4208-A41D-C58E90881A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1028699"/>
          </a:xfrm>
        </p:spPr>
        <p:txBody>
          <a:bodyPr/>
          <a:lstStyle/>
          <a:p>
            <a:r>
              <a:rPr lang="en-US" dirty="0"/>
              <a:t>Goodbye!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CADB1-157A-4D32-9921-E9F52FBE84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31900"/>
            <a:ext cx="9144000" cy="40259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/>
              <a:t>More advanced combinations of various JSON files are possible and implemented here: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hlinkClick r:id="rId2"/>
              </a:rPr>
              <a:t>https://github.com/coderextreme/X3DJSONLD/tree/master/src/main/html/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In particular, index.html should provide a full example, except for X3DOM X3D Scripts which are a work in progress.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Do not forget to provide some X3D Script checking for vulnerabilities.  There is no checking of Script nodes that I know of.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Source code: </a:t>
            </a:r>
            <a:r>
              <a:rPr lang="en-US" dirty="0">
                <a:hlinkClick r:id="rId3"/>
              </a:rPr>
              <a:t>https://github.com/coderextreme/X3DJSONLD/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Thanks to Andreas </a:t>
            </a:r>
            <a:r>
              <a:rPr lang="en-US" dirty="0" err="1"/>
              <a:t>Plesch</a:t>
            </a:r>
            <a:r>
              <a:rPr lang="en-US" dirty="0"/>
              <a:t> for Browser API, Script, and Proto Implementation in X3DOM.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Beta C++ version at </a:t>
            </a:r>
            <a:r>
              <a:rPr lang="en-US" dirty="0">
                <a:hlinkClick r:id="rId4"/>
              </a:rPr>
              <a:t>https://github.com/coderextreme/X3DJSONLD/src/main/cplusplus/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1002</Words>
  <Application>Microsoft Office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 Theme</vt:lpstr>
      <vt:lpstr>Beginner’s “X3D JSON” X3D JSON Loader</vt:lpstr>
      <vt:lpstr>JSON links</vt:lpstr>
      <vt:lpstr>X3D JSON Browsers, X3D JSON authoring</vt:lpstr>
      <vt:lpstr>Loading a JavaScript object into X_ITE:</vt:lpstr>
      <vt:lpstr>Validator:</vt:lpstr>
      <vt:lpstr>More Validator p. 2</vt:lpstr>
      <vt:lpstr>Validator p. 3</vt:lpstr>
      <vt:lpstr>Validator p. 4</vt:lpstr>
      <vt:lpstr>Goodbye!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Beginner’s “X3D JSON” X3D JSON Loader Products</dc:title>
  <dc:creator>John Carlson</dc:creator>
  <cp:lastModifiedBy>John Carlson</cp:lastModifiedBy>
  <cp:revision>6</cp:revision>
  <dcterms:created xsi:type="dcterms:W3CDTF">2020-10-31T05:13:48Z</dcterms:created>
  <dcterms:modified xsi:type="dcterms:W3CDTF">2020-10-31T06:01:31Z</dcterms:modified>
</cp:coreProperties>
</file>